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598E"/>
    <a:srgbClr val="255E94"/>
    <a:srgbClr val="235A8E"/>
    <a:srgbClr val="112C47"/>
    <a:srgbClr val="16395A"/>
    <a:srgbClr val="005493"/>
    <a:srgbClr val="062583"/>
    <a:srgbClr val="03176D"/>
    <a:srgbClr val="031253"/>
    <a:srgbClr val="0722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1" autoAdjust="0"/>
    <p:restoredTop sz="87230" autoAdjust="0"/>
  </p:normalViewPr>
  <p:slideViewPr>
    <p:cSldViewPr snapToGrid="0">
      <p:cViewPr varScale="1">
        <p:scale>
          <a:sx n="82" d="100"/>
          <a:sy n="82" d="100"/>
        </p:scale>
        <p:origin x="552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294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53ACA67-6C7A-8A43-B11F-0AEA172634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70" y="0"/>
            <a:ext cx="1218963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51DAA1AA-5E48-9D41-81CB-812A3FAB7D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9C45FCA-D46A-0E4E-9CAB-D915F6D597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006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44586-0471-4840-81C2-FE749C1243A0}" type="datetime1">
              <a:rPr lang="es-CL" smtClean="0"/>
              <a:t>08-10-21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183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5E95-CDF4-B94A-8388-3F2ED83D4D09}" type="datetime1">
              <a:rPr lang="es-CL" smtClean="0"/>
              <a:t>08-10-21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220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11770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5E77E4C1-8327-2B42-942E-30C65A69C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pic>
        <p:nvPicPr>
          <p:cNvPr id="18" name="Picture 8" descr="Escudo_PUCV-2016_color h.jpg">
            <a:extLst>
              <a:ext uri="{FF2B5EF4-FFF2-40B4-BE49-F238E27FC236}">
                <a16:creationId xmlns:a16="http://schemas.microsoft.com/office/drawing/2014/main" id="{20C4912F-89CC-3E4F-931C-D43679D508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3637" y="-237191"/>
            <a:ext cx="1908218" cy="1583528"/>
          </a:xfrm>
          <a:prstGeom prst="rect">
            <a:avLst/>
          </a:prstGeom>
        </p:spPr>
      </p:pic>
      <p:sp>
        <p:nvSpPr>
          <p:cNvPr id="8" name="Rectangle 9">
            <a:extLst>
              <a:ext uri="{FF2B5EF4-FFF2-40B4-BE49-F238E27FC236}">
                <a16:creationId xmlns:a16="http://schemas.microsoft.com/office/drawing/2014/main" id="{0E1EA3B3-1721-2541-BF9E-5EE988402BA4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619593"/>
            <a:ext cx="12185076" cy="224552"/>
          </a:xfrm>
          <a:prstGeom prst="rect">
            <a:avLst/>
          </a:prstGeom>
          <a:solidFill>
            <a:srgbClr val="235A8E"/>
          </a:solidFill>
          <a:ln>
            <a:solidFill>
              <a:srgbClr val="22598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3B552BD7-FB4D-724B-8858-68DB08FD0BB2}"/>
              </a:ext>
            </a:extLst>
          </p:cNvPr>
          <p:cNvSpPr/>
          <p:nvPr userDrawn="1"/>
        </p:nvSpPr>
        <p:spPr>
          <a:xfrm>
            <a:off x="10623920" y="6561990"/>
            <a:ext cx="15879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genomics.pucv.cl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9489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EFA72CE9-3CE3-F546-BB5E-DD430D7ED737}"/>
              </a:ext>
            </a:extLst>
          </p:cNvPr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15" name="Picture 8" descr="Escudo_PUCV-2016_color h.jpg">
            <a:extLst>
              <a:ext uri="{FF2B5EF4-FFF2-40B4-BE49-F238E27FC236}">
                <a16:creationId xmlns:a16="http://schemas.microsoft.com/office/drawing/2014/main" id="{48356371-1D41-824F-BB1F-8BB70EDB31C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3637" y="-346130"/>
            <a:ext cx="1908218" cy="1583528"/>
          </a:xfrm>
          <a:prstGeom prst="rect">
            <a:avLst/>
          </a:prstGeom>
        </p:spPr>
      </p:pic>
      <p:sp>
        <p:nvSpPr>
          <p:cNvPr id="9" name="Rectangle 9">
            <a:extLst>
              <a:ext uri="{FF2B5EF4-FFF2-40B4-BE49-F238E27FC236}">
                <a16:creationId xmlns:a16="http://schemas.microsoft.com/office/drawing/2014/main" id="{CBC33E8F-1C28-AF46-AF6B-C7BF0B1735E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619593"/>
            <a:ext cx="12185076" cy="224552"/>
          </a:xfrm>
          <a:prstGeom prst="rect">
            <a:avLst/>
          </a:prstGeom>
          <a:solidFill>
            <a:srgbClr val="235A8E"/>
          </a:solidFill>
          <a:ln>
            <a:solidFill>
              <a:srgbClr val="22598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30B47803-6830-2346-A7AA-18297BB250F7}"/>
              </a:ext>
            </a:extLst>
          </p:cNvPr>
          <p:cNvSpPr/>
          <p:nvPr userDrawn="1"/>
        </p:nvSpPr>
        <p:spPr>
          <a:xfrm>
            <a:off x="10623920" y="6561990"/>
            <a:ext cx="15879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genomics.pucv.cl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2221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Footer Placeholder 7">
            <a:extLst>
              <a:ext uri="{FF2B5EF4-FFF2-40B4-BE49-F238E27FC236}">
                <a16:creationId xmlns:a16="http://schemas.microsoft.com/office/drawing/2014/main" id="{C8CEA6BA-A334-8A48-85D8-A48EB7E594D0}"/>
              </a:ext>
            </a:extLst>
          </p:cNvPr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16" name="Picture 8" descr="Escudo_PUCV-2016_color h.jpg">
            <a:extLst>
              <a:ext uri="{FF2B5EF4-FFF2-40B4-BE49-F238E27FC236}">
                <a16:creationId xmlns:a16="http://schemas.microsoft.com/office/drawing/2014/main" id="{A883891C-06C6-ED47-BF0C-432CEB9081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3637" y="-306463"/>
            <a:ext cx="1908218" cy="1583528"/>
          </a:xfrm>
          <a:prstGeom prst="rect">
            <a:avLst/>
          </a:prstGeom>
        </p:spPr>
      </p:pic>
      <p:sp>
        <p:nvSpPr>
          <p:cNvPr id="11" name="Rectangle 9">
            <a:extLst>
              <a:ext uri="{FF2B5EF4-FFF2-40B4-BE49-F238E27FC236}">
                <a16:creationId xmlns:a16="http://schemas.microsoft.com/office/drawing/2014/main" id="{C39A1145-87BD-7D4A-B758-B88C89390452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619593"/>
            <a:ext cx="12185076" cy="224552"/>
          </a:xfrm>
          <a:prstGeom prst="rect">
            <a:avLst/>
          </a:prstGeom>
          <a:solidFill>
            <a:srgbClr val="235A8E"/>
          </a:solidFill>
          <a:ln>
            <a:solidFill>
              <a:srgbClr val="22598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DC404A02-2CFA-B04C-8ED9-4AC1BB1A801C}"/>
              </a:ext>
            </a:extLst>
          </p:cNvPr>
          <p:cNvSpPr/>
          <p:nvPr userDrawn="1"/>
        </p:nvSpPr>
        <p:spPr>
          <a:xfrm>
            <a:off x="10623920" y="6561990"/>
            <a:ext cx="15879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genomics.pucv.cl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8055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5" name="Picture 8" descr="Escudo_PUCV-2016_color h.jpg">
            <a:extLst>
              <a:ext uri="{FF2B5EF4-FFF2-40B4-BE49-F238E27FC236}">
                <a16:creationId xmlns:a16="http://schemas.microsoft.com/office/drawing/2014/main" id="{5035081B-A06D-6D42-B635-9E98BF1EBC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3782" y="-332295"/>
            <a:ext cx="1908218" cy="1583528"/>
          </a:xfrm>
          <a:prstGeom prst="rect">
            <a:avLst/>
          </a:prstGeom>
        </p:spPr>
      </p:pic>
      <p:sp>
        <p:nvSpPr>
          <p:cNvPr id="12" name="Rectangle 9">
            <a:extLst>
              <a:ext uri="{FF2B5EF4-FFF2-40B4-BE49-F238E27FC236}">
                <a16:creationId xmlns:a16="http://schemas.microsoft.com/office/drawing/2014/main" id="{73705B8F-5EE6-8C46-9E63-61D2CF9F05D9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619593"/>
            <a:ext cx="12185076" cy="224552"/>
          </a:xfrm>
          <a:prstGeom prst="rect">
            <a:avLst/>
          </a:prstGeom>
          <a:solidFill>
            <a:srgbClr val="235A8E"/>
          </a:solidFill>
          <a:ln>
            <a:solidFill>
              <a:srgbClr val="22598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B9F525AA-8117-2740-ADA3-3B9C2644073E}"/>
              </a:ext>
            </a:extLst>
          </p:cNvPr>
          <p:cNvSpPr/>
          <p:nvPr userDrawn="1"/>
        </p:nvSpPr>
        <p:spPr>
          <a:xfrm>
            <a:off x="10623920" y="6561990"/>
            <a:ext cx="15879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genomics.pucv.cl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1693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C51F6-AA00-BF4C-9BB9-F33F6B701E77}" type="datetime1">
              <a:rPr lang="es-CL" smtClean="0"/>
              <a:t>08-10-21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039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A6C9C-9D33-6E41-B079-14AFED49192F}" type="datetime1">
              <a:rPr lang="es-CL" smtClean="0"/>
              <a:t>08-10-21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808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E191A-AED5-C845-A1E7-996B74CAE4D8}" type="datetime1">
              <a:rPr lang="es-CL" smtClean="0"/>
              <a:t>08-10-21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092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786B-55FE-2940-BA0E-9DF104A0F377}" type="datetime1">
              <a:rPr lang="es-CL" smtClean="0"/>
              <a:t>08-10-21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469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7DCC3-4E87-DE46-ACCC-C95ECB388A34}" type="datetime1">
              <a:rPr lang="es-CL" smtClean="0"/>
              <a:t>08-10-21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207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51DAA1AA-5E48-9D41-81CB-812A3FAB7D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marL="0" lvl="0" indent="0">
              <a:buNone/>
            </a:pPr>
            <a:r>
              <a:rPr dirty="0"/>
              <a:t>My presentation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9C45FCA-D46A-0E4E-9CAB-D915F6D597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marL="0" lvl="0" indent="0">
              <a:buNone/>
            </a:pPr>
            <a:r>
              <a:rPr dirty="0"/>
              <a:t>Autor | </a:t>
            </a:r>
            <a:r>
              <a:rPr dirty="0" err="1"/>
              <a:t>Pontificia</a:t>
            </a:r>
            <a:r>
              <a:rPr dirty="0"/>
              <a:t> Universidad </a:t>
            </a:r>
            <a:r>
              <a:rPr dirty="0" err="1"/>
              <a:t>Católica</a:t>
            </a:r>
            <a:r>
              <a:rPr dirty="0"/>
              <a:t> de Valparaíso</a:t>
            </a:r>
            <a:br>
              <a:rPr dirty="0"/>
            </a:br>
            <a:br>
              <a:rPr dirty="0"/>
            </a:b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5E77E4C1-8327-2B42-942E-30C65A69C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Introducción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t>Tema 1</a:t>
            </a:r>
          </a:p>
          <a:p>
            <a:pPr lvl="1"/>
            <a:r>
              <a:t>Tema 2</a:t>
            </a:r>
          </a:p>
          <a:p>
            <a:pPr lvl="1"/>
            <a:r>
              <a:t>Tema 3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5E77E4C1-8327-2B42-942E-30C65A69C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Slide with Markdown Table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838200" y="1803400"/>
          <a:ext cx="105156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Pez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Especie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Sexo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t>Peso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Hembra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t>174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Hembra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t>155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Hembra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t>131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Macho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t>163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TextBox 3"/>
          <p:cNvSpPr txBox="1"/>
          <p:nvPr/>
        </p:nvSpPr>
        <p:spPr>
          <a:xfrm>
            <a:off x="838200" y="5638800"/>
            <a:ext cx="10515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Demonstration of simple table syntax.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5E77E4C1-8327-2B42-942E-30C65A69C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Slide with foto</a:t>
            </a:r>
          </a:p>
        </p:txBody>
      </p:sp>
      <p:pic>
        <p:nvPicPr>
          <p:cNvPr id="2" name="Picture 1" descr="foto.jp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794000" y="1803400"/>
            <a:ext cx="6591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5E77E4C1-8327-2B42-942E-30C65A69C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Slide with Plot</a:t>
            </a:r>
          </a:p>
        </p:txBody>
      </p:sp>
      <p:pic>
        <p:nvPicPr>
          <p:cNvPr id="2" name="Picture 1" descr="Templado_PUCV_fondo_azul_files/figure-pptx/pressure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034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Slide with two columns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contents…</a:t>
            </a:r>
          </a:p>
        </p:txBody>
      </p:sp>
      <p:pic>
        <p:nvPicPr>
          <p:cNvPr id="4" name="Picture 1" descr="foto.jp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72200" y="2286000"/>
            <a:ext cx="5181600" cy="3416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</Words>
  <Application>Microsoft Macintosh PowerPoint</Application>
  <PresentationFormat>Panorámica</PresentationFormat>
  <Paragraphs>32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My presentation</vt:lpstr>
      <vt:lpstr>Introducción</vt:lpstr>
      <vt:lpstr>Slide with Markdown Table</vt:lpstr>
      <vt:lpstr>Slide with foto</vt:lpstr>
      <vt:lpstr>Slide with Plot</vt:lpstr>
      <vt:lpstr>Slide with two columns</vt:lpstr>
    </vt:vector>
  </TitlesOfParts>
  <LinksUpToDate>false</LinksUpToDate>
  <SharedDoc>false</SharedDoc>
  <HyperlinksChanged>false</HyperlinksChanged>
  <AppVersion>16.0016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2474</TotalTime>
  <Words>1</Words>
  <Application>Microsoft Macintosh PowerPoint</Application>
  <PresentationFormat>Panorámica</PresentationFormat>
  <Paragraphs>1</Paragraphs>
  <Slides>4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10" baseType="lpstr">
      <vt:lpstr>ＭＳ Ｐゴシック</vt:lpstr>
      <vt:lpstr>Arial</vt:lpstr>
      <vt:lpstr>Calibri</vt:lpstr>
      <vt:lpstr>Calibri Light</vt:lpstr>
      <vt:lpstr>Times New Roman</vt:lpstr>
      <vt:lpstr>Office Theme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presentation</dc:title>
  <dc:creator/>
  <cp:keywords/>
  <cp:lastModifiedBy>Macbook</cp:lastModifiedBy>
  <cp:revision>1</cp:revision>
  <dcterms:created xsi:type="dcterms:W3CDTF">2021-10-08T03:50:39Z</dcterms:created>
  <dcterms:modified xsi:type="dcterms:W3CDTF">2021-10-08T03:51:11Z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/>
  </property>
  <property fmtid="{D5CDD505-2E9C-101B-9397-08002B2CF9AE}" pid="3" name="subtitle">
    <vt:lpwstr>Autor | Pontificia Universidad Católica de Valparaíso</vt:lpwstr>
  </property>
</Properties>
</file>